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5937-311B-4321-B1F6-C91FB05D2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7468E7-25DA-4B93-AE4C-030189CF9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603B70-E415-4186-AF6B-E94D9D5E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29550A-145A-49AE-BB20-F04083AA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550955-7C4A-4158-910A-26E43A80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17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6AB4E-D9F0-4D68-86EB-D95BBA20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F90C051-66CF-4EFB-9D1E-879A31C16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FD21EE-0184-4BA1-8920-5F28A752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5ACACE-1402-42E0-8031-6B9B8B57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73C8D0-82C7-4FA9-BFED-367851C1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26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B02CEC4-021D-4053-8764-1DCB0D1CD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6A9D9E-699A-4EF2-B75F-82F79A986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418563-14C1-4572-84A4-88124EE8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60D090-9B7B-4253-860D-37C364BD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7E6590-4AE8-404D-9CFE-4C649C35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70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E3F710-7544-4C16-AA55-D369664D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AE2097-7A5B-470C-9B1E-7F710C739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89A269-3659-45D9-93D3-2CBA227B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8D2E3A-D56A-467F-B18C-67EF4D22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B6FD49-0C49-4AAF-A751-3AA31566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34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6FFF0-3419-4F3A-9505-22C804C36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FC70FB-747D-4B4A-A179-179BA1E77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B09D36-8252-4E2B-9E45-9FA9959F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5059FB-709E-428A-BF12-5383E9C9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A3AE68-C8FF-43D7-8CC0-10289D2B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29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1DA2A-40F7-4388-A7A0-3A978F5F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E05167-9FAB-434E-A5F2-8B874180B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31FFDB-39E7-4E6A-8217-A06723F6C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5EC596-6AF3-4984-8768-9273514FB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4F4FBA-82A4-4D04-9F6F-EB08A3AD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147A0E-6D94-4CC1-808B-175731DC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2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F0EF-0E47-4244-B569-5FC1DD62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D2970C-C1D6-4A8C-8D92-33DEF93F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CEDD82-A79B-40AE-90AE-0DB666AFF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B92565-187B-4C67-85B5-55CC53172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631E69A-9EC1-4A4E-94FE-A88D1BB44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7E23B34-28BE-4883-813B-DFE7E396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79050F4-0A3A-45FE-9DC2-EB2F1F94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48DC697-64CE-4A26-924D-FA9B2573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38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8C075-A267-42AE-A665-963F38FB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D9E4D38-8179-402D-BE60-E964864F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304B8D9-A37D-40CD-9D8D-BA011EF0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46C56D4-2CAB-42FE-A02C-3F53FA3D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08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5AEE51-33FB-48FB-846C-B5ABDCAF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0A80191-39A3-4B42-AA4A-CC4D024B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8908D6-D382-4C1F-B51D-7D3A63AC5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75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6A3C4-B031-4E8D-938B-BFFC6F49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D1BE57-C8E5-46DE-B7C5-9F899EFB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0D85BC-B026-4199-A58B-37165E40D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64203F-7E55-4CBB-9B5F-D3C50775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E0CC20-7BF6-40D2-821F-B8C8E296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82C7BD-44A3-4206-B828-0CFA0933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72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E837E-9A11-4F7D-968D-9E001B13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FAC47B-CF29-4AE6-B063-E378B6FF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B7FD96-04E2-423F-AEA0-7F16FEC0F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E745F6-85A6-4FE6-9EBE-FD70A23D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1A8429-E159-4E87-AA87-E31D101C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E7565E-D622-4682-8D73-C4631A00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85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0AFA9C-8C49-4CD7-BE3F-7ABE0FAB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B54DD4-B7CA-4F2A-93C2-77FFE81F0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121DE9-2D7B-4962-8DE2-344EEC494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E832-64F6-43BC-8DDC-DF14A9A5CB4B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625D52-B8B3-43EF-A098-072856975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F26C68-1E44-47A7-ACEC-3764A73D6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4266-7DC7-47E3-9AFD-03CD4B553B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79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76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Alles over het kopen van cavia's | Sophia-Vereeniging">
            <a:extLst>
              <a:ext uri="{FF2B5EF4-FFF2-40B4-BE49-F238E27FC236}">
                <a16:creationId xmlns:a16="http://schemas.microsoft.com/office/drawing/2014/main" id="{447093BD-68D6-4AA0-80BC-8F43D9280F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75" b="27378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8D6A4DF-4DDE-4B6C-A554-9F53DC20B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Cavia rassen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188278B-950E-41B9-B37B-86E076429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Gemaakt door: Dewi en Linsey</a:t>
            </a:r>
          </a:p>
        </p:txBody>
      </p:sp>
    </p:spTree>
    <p:extLst>
      <p:ext uri="{BB962C8B-B14F-4D97-AF65-F5344CB8AC3E}">
        <p14:creationId xmlns:p14="http://schemas.microsoft.com/office/powerpoint/2010/main" val="4246402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1077-F6A4-4896-BEA2-90A8D3C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Welke rassen komen aan 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5A8F4F-4D47-4C20-A80A-CEB5783D4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nl-NL" sz="1800" dirty="0"/>
              <a:t>Gladhaar of normaal haar</a:t>
            </a:r>
          </a:p>
          <a:p>
            <a:r>
              <a:rPr lang="nl-NL" sz="1800" dirty="0"/>
              <a:t>Borstelhaar</a:t>
            </a:r>
          </a:p>
          <a:p>
            <a:r>
              <a:rPr lang="nl-NL" sz="1800" dirty="0"/>
              <a:t>Amerikaans of Engels gekruind</a:t>
            </a:r>
          </a:p>
          <a:p>
            <a:r>
              <a:rPr lang="nl-NL" sz="1800" dirty="0"/>
              <a:t>Langhaar of </a:t>
            </a:r>
            <a:r>
              <a:rPr lang="nl-NL" sz="1800" dirty="0" err="1"/>
              <a:t>peruvian</a:t>
            </a:r>
            <a:endParaRPr lang="nl-NL" sz="1800" dirty="0"/>
          </a:p>
          <a:p>
            <a:r>
              <a:rPr lang="nl-NL" sz="1800" dirty="0"/>
              <a:t>US teddy of rex </a:t>
            </a:r>
          </a:p>
          <a:p>
            <a:r>
              <a:rPr lang="nl-NL" sz="1800" dirty="0" err="1"/>
              <a:t>Skinny</a:t>
            </a:r>
            <a:endParaRPr lang="nl-NL" sz="1800" dirty="0"/>
          </a:p>
          <a:p>
            <a:endParaRPr lang="nl-NL" sz="1800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Hooi voor cavia's | Ik wil knaagdieren">
            <a:extLst>
              <a:ext uri="{FF2B5EF4-FFF2-40B4-BE49-F238E27FC236}">
                <a16:creationId xmlns:a16="http://schemas.microsoft.com/office/drawing/2014/main" id="{2B40637E-947C-4459-8E44-910323DA9E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8" r="18199" b="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900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1C2C7-606B-405D-945F-62808C48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nl-NL"/>
              <a:t>Gladhaar of normaal haar</a:t>
            </a: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KLN-NBS Cavia's | Oneto">
            <a:extLst>
              <a:ext uri="{FF2B5EF4-FFF2-40B4-BE49-F238E27FC236}">
                <a16:creationId xmlns:a16="http://schemas.microsoft.com/office/drawing/2014/main" id="{EA9CE8A0-7B77-47D1-9F7D-93B1A845A1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6" r="9527" b="-1"/>
          <a:stretch/>
        </p:blipFill>
        <p:spPr bwMode="auto">
          <a:xfrm>
            <a:off x="136548" y="0"/>
            <a:ext cx="5841348" cy="496589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071B21-1523-43C1-95CA-3EA58C6B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r>
              <a:rPr lang="nl-NL" sz="1500" dirty="0"/>
              <a:t>Dit is de meest voorkomende cavia</a:t>
            </a:r>
          </a:p>
          <a:p>
            <a:r>
              <a:rPr lang="nl-NL" sz="1500" dirty="0"/>
              <a:t>Vacht: glad en glanzend</a:t>
            </a:r>
          </a:p>
          <a:p>
            <a:r>
              <a:rPr lang="nl-NL" sz="1500" dirty="0"/>
              <a:t>Lengte vacht: ongeveer 3 centimeter</a:t>
            </a:r>
          </a:p>
          <a:p>
            <a:r>
              <a:rPr lang="nl-NL" sz="1500" dirty="0"/>
              <a:t>Beharing is aaneengesloten, bestaat uit een stevige dek en gram haar</a:t>
            </a:r>
          </a:p>
          <a:p>
            <a:r>
              <a:rPr lang="nl-NL" sz="1500" dirty="0"/>
              <a:t>Lief en rustig dier</a:t>
            </a:r>
          </a:p>
          <a:p>
            <a:r>
              <a:rPr lang="nl-NL" sz="1500" dirty="0"/>
              <a:t>Een volwassen gladhaar weegt tussen 1200 en 1300 gram </a:t>
            </a:r>
          </a:p>
          <a:p>
            <a:r>
              <a:rPr lang="nl-NL" sz="1500" dirty="0"/>
              <a:t>Beertjes wegen altijd meer dan zeugjes</a:t>
            </a:r>
          </a:p>
          <a:p>
            <a:pPr marL="0" indent="0">
              <a:buNone/>
            </a:pPr>
            <a:endParaRPr lang="nl-NL" sz="1500" dirty="0"/>
          </a:p>
        </p:txBody>
      </p:sp>
    </p:spTree>
    <p:extLst>
      <p:ext uri="{BB962C8B-B14F-4D97-AF65-F5344CB8AC3E}">
        <p14:creationId xmlns:p14="http://schemas.microsoft.com/office/powerpoint/2010/main" val="1185959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stel cavia Man - Cavia's - Jarathana">
            <a:extLst>
              <a:ext uri="{FF2B5EF4-FFF2-40B4-BE49-F238E27FC236}">
                <a16:creationId xmlns:a16="http://schemas.microsoft.com/office/drawing/2014/main" id="{83D540D3-C88A-43F0-A927-CB4A8C228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168"/>
          <a:stretch/>
        </p:blipFill>
        <p:spPr bwMode="auto"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Freeform: Shape 70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11927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101" name="Freeform: Shape 72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42784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711574-07F1-48F2-9BF8-3A28FB47E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436" y="1396289"/>
            <a:ext cx="4819952" cy="1325563"/>
          </a:xfrm>
        </p:spPr>
        <p:txBody>
          <a:bodyPr>
            <a:normAutofit/>
          </a:bodyPr>
          <a:lstStyle/>
          <a:p>
            <a:r>
              <a:rPr lang="nl-NL" dirty="0"/>
              <a:t>borstelhaar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5D342B-0BC4-4A6F-8AF7-6B366C53C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35" y="2871982"/>
            <a:ext cx="4819951" cy="3181684"/>
          </a:xfrm>
        </p:spPr>
        <p:txBody>
          <a:bodyPr anchor="t">
            <a:normAutofit/>
          </a:bodyPr>
          <a:lstStyle/>
          <a:p>
            <a:r>
              <a:rPr lang="nl-NL" sz="1800"/>
              <a:t>Heeft een stugge vacht die niet snel klit</a:t>
            </a:r>
          </a:p>
          <a:p>
            <a:r>
              <a:rPr lang="nl-NL" sz="1800"/>
              <a:t>Lichaamslengte 20 tot 25 centimeter</a:t>
            </a:r>
          </a:p>
          <a:p>
            <a:r>
              <a:rPr lang="nl-NL" sz="1800"/>
              <a:t>Gewicht 800 tot 1400 gram</a:t>
            </a:r>
          </a:p>
          <a:p>
            <a:r>
              <a:rPr lang="nl-NL" sz="1800"/>
              <a:t>Lichaam is kort, klein en gespierd</a:t>
            </a:r>
          </a:p>
          <a:p>
            <a:r>
              <a:rPr lang="nl-NL" sz="1800"/>
              <a:t>Vacht is maximaal 3,5 centimeter lang</a:t>
            </a:r>
          </a:p>
          <a:p>
            <a:r>
              <a:rPr lang="nl-NL" sz="1800"/>
              <a:t>Heeft 8 tot 12 kruinen op het lichaam</a:t>
            </a:r>
          </a:p>
          <a:p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60476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04DBC-DBCE-4AE0-9C00-6606CAFC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nl-NL"/>
              <a:t>Amerikaans of Engels gekruind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123FFF-CEB0-4BD6-8F25-895C2CDE6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r>
              <a:rPr lang="nl-NL" sz="1800"/>
              <a:t>Vacht is gladharig met weinig onderwol</a:t>
            </a:r>
          </a:p>
          <a:p>
            <a:r>
              <a:rPr lang="nl-NL" sz="1800"/>
              <a:t>Vacht is 3 centimeter en licht dicht tegen het lichaam aan</a:t>
            </a:r>
          </a:p>
          <a:p>
            <a:r>
              <a:rPr lang="nl-NL" sz="1800"/>
              <a:t>Het gewicht is 900 tot 1200 gram</a:t>
            </a:r>
          </a:p>
          <a:p>
            <a:r>
              <a:rPr lang="nl-NL" sz="1800"/>
              <a:t>De Amerikaans gekruinde cavia heeft meestal een witte kruin</a:t>
            </a:r>
          </a:p>
          <a:p>
            <a:r>
              <a:rPr lang="nl-NL" sz="1800"/>
              <a:t>De Engels gekruinde cavia heeft een kruin van de zelfde kleur als de vacht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Amerikaans-gekruind | Cavia">
            <a:extLst>
              <a:ext uri="{FF2B5EF4-FFF2-40B4-BE49-F238E27FC236}">
                <a16:creationId xmlns:a16="http://schemas.microsoft.com/office/drawing/2014/main" id="{FB855F66-4E3C-496B-83B9-F9A1CD0481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8" r="9190" b="2"/>
          <a:stretch/>
        </p:blipFill>
        <p:spPr bwMode="auto">
          <a:xfrm>
            <a:off x="7689829" y="10"/>
            <a:ext cx="4502173" cy="3448209"/>
          </a:xfrm>
          <a:custGeom>
            <a:avLst/>
            <a:gdLst/>
            <a:ahLst/>
            <a:cxnLst/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6" name="Picture 6" descr="engels-gekruind | Cavia">
            <a:extLst>
              <a:ext uri="{FF2B5EF4-FFF2-40B4-BE49-F238E27FC236}">
                <a16:creationId xmlns:a16="http://schemas.microsoft.com/office/drawing/2014/main" id="{7927A878-ED61-4229-88CC-C5430EB5FD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5" r="11123" b="-1"/>
          <a:stretch/>
        </p:blipFill>
        <p:spPr bwMode="auto">
          <a:xfrm>
            <a:off x="8768825" y="4082141"/>
            <a:ext cx="3423175" cy="2775859"/>
          </a:xfrm>
          <a:custGeom>
            <a:avLst/>
            <a:gdLst/>
            <a:ahLst/>
            <a:cxnLst/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480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586C4A-E1C8-4E89-8DD6-DAB75A975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474146"/>
            <a:ext cx="10515593" cy="1197864"/>
          </a:xfrm>
        </p:spPr>
        <p:txBody>
          <a:bodyPr>
            <a:normAutofit/>
          </a:bodyPr>
          <a:lstStyle/>
          <a:p>
            <a:r>
              <a:rPr lang="nl-NL" dirty="0"/>
              <a:t>Langhaar of </a:t>
            </a:r>
            <a:r>
              <a:rPr lang="nl-NL" dirty="0" err="1"/>
              <a:t>peruvian</a:t>
            </a:r>
            <a:endParaRPr lang="nl-NL" dirty="0"/>
          </a:p>
        </p:txBody>
      </p:sp>
      <p:sp>
        <p:nvSpPr>
          <p:cNvPr id="73" name="!!Line">
            <a:extLst>
              <a:ext uri="{FF2B5EF4-FFF2-40B4-BE49-F238E27FC236}">
                <a16:creationId xmlns:a16="http://schemas.microsoft.com/office/drawing/2014/main" id="{B0161EF8-C8C6-4F2A-9D5C-49BD28A2B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585216"/>
            <a:ext cx="9144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Peruvian | Cavia-vachtsoort.jouwweb.nl">
            <a:extLst>
              <a:ext uri="{FF2B5EF4-FFF2-40B4-BE49-F238E27FC236}">
                <a16:creationId xmlns:a16="http://schemas.microsoft.com/office/drawing/2014/main" id="{862C5E8B-8184-4A19-BF80-41A7A99613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" r="8545" b="1"/>
          <a:stretch/>
        </p:blipFill>
        <p:spPr bwMode="auto">
          <a:xfrm>
            <a:off x="835153" y="2002117"/>
            <a:ext cx="6215794" cy="417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BA4C24-CCEE-4996-A264-D702758E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314" y="1999578"/>
            <a:ext cx="3823525" cy="4171568"/>
          </a:xfrm>
        </p:spPr>
        <p:txBody>
          <a:bodyPr anchor="ctr">
            <a:normAutofit/>
          </a:bodyPr>
          <a:lstStyle/>
          <a:p>
            <a:r>
              <a:rPr lang="nl-NL" sz="2000"/>
              <a:t>Vacht is glanzende zachte vacht met lange haren</a:t>
            </a:r>
          </a:p>
          <a:p>
            <a:r>
              <a:rPr lang="nl-NL" sz="2000"/>
              <a:t>op de kop en heup een rozet</a:t>
            </a:r>
          </a:p>
          <a:p>
            <a:r>
              <a:rPr lang="nl-NL" sz="2000"/>
              <a:t>Hij weegt 900 tot 1200 gram</a:t>
            </a:r>
          </a:p>
          <a:p>
            <a:r>
              <a:rPr lang="nl-NL" sz="2000"/>
              <a:t>Lengte van het haar is 20 tot 25 centimeter</a:t>
            </a:r>
          </a:p>
          <a:p>
            <a:r>
              <a:rPr lang="nl-NL" sz="2000"/>
              <a:t>Op de kop hebben ze een pony</a:t>
            </a:r>
          </a:p>
          <a:p>
            <a:endParaRPr lang="nl-NL" sz="2000"/>
          </a:p>
          <a:p>
            <a:endParaRPr lang="nl-NL" sz="2000"/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2246901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DB1D00B-58B4-4AB7-96DC-F8E7E601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5488"/>
            <a:ext cx="10515600" cy="1197864"/>
          </a:xfrm>
        </p:spPr>
        <p:txBody>
          <a:bodyPr>
            <a:normAutofit/>
          </a:bodyPr>
          <a:lstStyle/>
          <a:p>
            <a:r>
              <a:rPr lang="nl-NL" dirty="0"/>
              <a:t>US teddy of rex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De Grote Cavia-website - Rassenoverzicht - US-Teddy">
            <a:extLst>
              <a:ext uri="{FF2B5EF4-FFF2-40B4-BE49-F238E27FC236}">
                <a16:creationId xmlns:a16="http://schemas.microsoft.com/office/drawing/2014/main" id="{1DDA7B1F-188A-4BA4-9085-916A5FD0A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104" y="2101416"/>
            <a:ext cx="6217920" cy="397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B68589-4E91-450E-BB5F-42BB09F57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6" y="2002536"/>
            <a:ext cx="3822192" cy="4169664"/>
          </a:xfrm>
        </p:spPr>
        <p:txBody>
          <a:bodyPr anchor="t">
            <a:normAutofit/>
          </a:bodyPr>
          <a:lstStyle/>
          <a:p>
            <a:r>
              <a:rPr lang="nl-NL" sz="2200"/>
              <a:t>De vacht staat omhoog</a:t>
            </a:r>
          </a:p>
          <a:p>
            <a:r>
              <a:rPr lang="nl-NL" sz="2200"/>
              <a:t>De vacht is maximaal 2 centimeter lang</a:t>
            </a:r>
          </a:p>
          <a:p>
            <a:r>
              <a:rPr lang="nl-NL" sz="2200"/>
              <a:t>Gewicht ligt tussen 900 en 1300 gram</a:t>
            </a:r>
          </a:p>
          <a:p>
            <a:endParaRPr lang="nl-NL" sz="2200"/>
          </a:p>
          <a:p>
            <a:endParaRPr lang="nl-NL" sz="2200"/>
          </a:p>
        </p:txBody>
      </p:sp>
    </p:spTree>
    <p:extLst>
      <p:ext uri="{BB962C8B-B14F-4D97-AF65-F5344CB8AC3E}">
        <p14:creationId xmlns:p14="http://schemas.microsoft.com/office/powerpoint/2010/main" val="4225158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C888F-915F-472C-948B-63F38F2A8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Skinny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9E9D39-7D75-495C-B722-C74A6B2BC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nl-NL" sz="1800"/>
              <a:t>Dit is een cavia met bijna geen vacht</a:t>
            </a:r>
          </a:p>
          <a:p>
            <a:r>
              <a:rPr lang="nl-NL" sz="1800"/>
              <a:t>Heeft alleen wat haren op neus, de kop en de tenen</a:t>
            </a:r>
          </a:p>
          <a:p>
            <a:r>
              <a:rPr lang="nl-NL" sz="1800"/>
              <a:t>Hoofd is breed</a:t>
            </a:r>
          </a:p>
          <a:p>
            <a:r>
              <a:rPr lang="nl-NL" sz="1800"/>
              <a:t>Vanaf de zijkant gezien bijna vierkant</a:t>
            </a:r>
          </a:p>
          <a:p>
            <a:r>
              <a:rPr lang="nl-NL" sz="1800"/>
              <a:t>De oren hebben de vorm van een rozenblad</a:t>
            </a:r>
          </a:p>
          <a:p>
            <a:r>
              <a:rPr lang="nl-NL" sz="1800"/>
              <a:t>Cavia is groot en rond zonder dat deze vet is</a:t>
            </a:r>
          </a:p>
          <a:p>
            <a:r>
              <a:rPr lang="nl-NL" sz="1800"/>
              <a:t>Bij de hals en net veel rimpels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194" name="Picture 2" descr="Cavia Skinny (naakthaar) - BugZzz">
            <a:extLst>
              <a:ext uri="{FF2B5EF4-FFF2-40B4-BE49-F238E27FC236}">
                <a16:creationId xmlns:a16="http://schemas.microsoft.com/office/drawing/2014/main" id="{F677BFEB-FC6C-44E5-8FEE-3B571CDCA8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" r="-2" b="-2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97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290</Words>
  <Application>Microsoft Office PowerPoint</Application>
  <PresentationFormat>Breedbeeld</PresentationFormat>
  <Paragraphs>49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Kantoorthema</vt:lpstr>
      <vt:lpstr>Cavia rassen</vt:lpstr>
      <vt:lpstr>Welke rassen komen aan bod</vt:lpstr>
      <vt:lpstr>Gladhaar of normaal haar</vt:lpstr>
      <vt:lpstr>borstelhaar</vt:lpstr>
      <vt:lpstr>Amerikaans of Engels gekruind</vt:lpstr>
      <vt:lpstr>Langhaar of peruvian</vt:lpstr>
      <vt:lpstr>US teddy of rex</vt:lpstr>
      <vt:lpstr>Skinny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Cavia rassen</dc:title>
  <dc:creator>Dewi Landeweerd (student)</dc:creator>
  <cp:lastModifiedBy>Dewi Landeweerd (student)</cp:lastModifiedBy>
  <cp:revision>1</cp:revision>
  <dcterms:created xsi:type="dcterms:W3CDTF">2022-03-23T08:29:39Z</dcterms:created>
  <dcterms:modified xsi:type="dcterms:W3CDTF">2022-03-23T09:07:28Z</dcterms:modified>
</cp:coreProperties>
</file>